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handoutMasterIdLst>
    <p:handoutMasterId r:id="rId71"/>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18" r:id="rId26"/>
    <p:sldId id="419" r:id="rId27"/>
    <p:sldId id="420" r:id="rId28"/>
    <p:sldId id="451" r:id="rId29"/>
    <p:sldId id="421" r:id="rId30"/>
    <p:sldId id="422" r:id="rId31"/>
    <p:sldId id="423" r:id="rId32"/>
    <p:sldId id="425" r:id="rId33"/>
    <p:sldId id="424" r:id="rId34"/>
    <p:sldId id="427" r:id="rId35"/>
    <p:sldId id="426" r:id="rId36"/>
    <p:sldId id="428" r:id="rId37"/>
    <p:sldId id="429" r:id="rId38"/>
    <p:sldId id="430" r:id="rId39"/>
    <p:sldId id="461" r:id="rId40"/>
    <p:sldId id="462" r:id="rId41"/>
    <p:sldId id="463" r:id="rId42"/>
    <p:sldId id="431" r:id="rId43"/>
    <p:sldId id="432" r:id="rId44"/>
    <p:sldId id="433" r:id="rId45"/>
    <p:sldId id="434" r:id="rId46"/>
    <p:sldId id="435" r:id="rId47"/>
    <p:sldId id="454" r:id="rId48"/>
    <p:sldId id="458" r:id="rId49"/>
    <p:sldId id="455" r:id="rId50"/>
    <p:sldId id="456" r:id="rId51"/>
    <p:sldId id="457" r:id="rId52"/>
    <p:sldId id="436" r:id="rId53"/>
    <p:sldId id="437" r:id="rId54"/>
    <p:sldId id="452" r:id="rId55"/>
    <p:sldId id="438" r:id="rId56"/>
    <p:sldId id="439" r:id="rId57"/>
    <p:sldId id="440" r:id="rId58"/>
    <p:sldId id="441" r:id="rId59"/>
    <p:sldId id="442" r:id="rId60"/>
    <p:sldId id="443" r:id="rId61"/>
    <p:sldId id="444" r:id="rId62"/>
    <p:sldId id="446" r:id="rId63"/>
    <p:sldId id="445" r:id="rId64"/>
    <p:sldId id="448" r:id="rId65"/>
    <p:sldId id="447" r:id="rId66"/>
    <p:sldId id="310" r:id="rId67"/>
    <p:sldId id="265" r:id="rId68"/>
    <p:sldId id="339" r:id="rId69"/>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4" autoAdjust="0"/>
    <p:restoredTop sz="94690" autoAdjust="0"/>
  </p:normalViewPr>
  <p:slideViewPr>
    <p:cSldViewPr snapToGrid="0" showGuides="1">
      <p:cViewPr varScale="1">
        <p:scale>
          <a:sx n="51" d="100"/>
          <a:sy n="51" d="100"/>
        </p:scale>
        <p:origin x="891" y="39"/>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68</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52</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62</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67</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emf"/><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8.xml"/><Relationship Id="rId5" Type="http://schemas.openxmlformats.org/officeDocument/2006/relationships/image" Target="../media/image127.png"/><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27.png"/><Relationship Id="rId1" Type="http://schemas.openxmlformats.org/officeDocument/2006/relationships/slideLayout" Target="../slideLayouts/slideLayout8.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45.png"/><Relationship Id="rId2" Type="http://schemas.openxmlformats.org/officeDocument/2006/relationships/image" Target="../media/image141.png"/><Relationship Id="rId1" Type="http://schemas.openxmlformats.org/officeDocument/2006/relationships/slideLayout" Target="../slideLayouts/slideLayout8.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8.xml"/><Relationship Id="rId4" Type="http://schemas.openxmlformats.org/officeDocument/2006/relationships/image" Target="../media/image148.png"/></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8.xml"/><Relationship Id="rId5" Type="http://schemas.openxmlformats.org/officeDocument/2006/relationships/image" Target="../media/image152.png"/><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9010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position</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want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eye-catching events like the start of the race or the circumnavigation of a </a:t>
            </a:r>
            <a:r>
              <a:rPr lang="en-US" dirty="0" err="1">
                <a:sym typeface="Wingdings" panose="05000000000000000000" pitchFamily="2" charset="2"/>
              </a:rPr>
              <a:t>boye</a:t>
            </a:r>
            <a:r>
              <a:rPr lang="en-US" dirty="0">
                <a:sym typeface="Wingdings" panose="05000000000000000000" pitchFamily="2" charset="2"/>
              </a:rPr>
              <a:t>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correspondence of video material and race replay, the time adjustment buttons offer exactness on the hundredths second.</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Mark Position Mask</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Edit Mark Position </a:t>
            </a:r>
            <a:r>
              <a:rPr lang="de-DE" dirty="0" err="1"/>
              <a:t>Mask</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 Mark Position Mask-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Position“</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Mark Position Mask-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a:t>
            </a:r>
          </a:p>
          <a:p>
            <a:pPr marL="465750" lvl="1" indent="-285750">
              <a:buFont typeface="Arial" panose="020B0604020202020204" pitchFamily="34" charset="0"/>
              <a:buChar char="•"/>
            </a:pPr>
            <a:r>
              <a:rPr lang="en-GB" dirty="0"/>
              <a:t>you can now use the timeline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4055" y="3197169"/>
            <a:ext cx="5735538" cy="2618218"/>
          </a:xfrm>
          <a:prstGeom prst="rect">
            <a:avLst/>
          </a:prstGeom>
        </p:spPr>
      </p:pic>
      <p:sp>
        <p:nvSpPr>
          <p:cNvPr id="2" name="Title 1"/>
          <p:cNvSpPr>
            <a:spLocks noGrp="1"/>
          </p:cNvSpPr>
          <p:nvPr>
            <p:ph type="title"/>
          </p:nvPr>
        </p:nvSpPr>
        <p:spPr/>
        <p:txBody>
          <a:bodyPr/>
          <a:lstStyle/>
          <a:p>
            <a:r>
              <a:rPr lang="en-US" dirty="0"/>
              <a:t>Edit Mark Position Mask- Edit existing location fix for Mark</a:t>
            </a:r>
            <a:endParaRPr lang="de-DE" dirty="0"/>
          </a:p>
        </p:txBody>
      </p:sp>
      <p:sp>
        <p:nvSpPr>
          <p:cNvPr id="3" name="Text Placeholder 2"/>
          <p:cNvSpPr>
            <a:spLocks noGrp="1"/>
          </p:cNvSpPr>
          <p:nvPr>
            <p:ph type="body" sz="quarter" idx="10"/>
          </p:nvPr>
        </p:nvSpPr>
        <p:spPr>
          <a:xfrm>
            <a:off x="324000" y="1692000"/>
            <a:ext cx="6114507"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To change location of a fix by dragging it with the mouse</a:t>
            </a:r>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2507</Words>
  <Application>Microsoft Office PowerPoint</Application>
  <PresentationFormat>On-screen Show (4:3)</PresentationFormat>
  <Paragraphs>564</Paragraphs>
  <Slides>68</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 Mark Position Mask</vt:lpstr>
      <vt:lpstr>Edit Mark Position Mask (2)</vt:lpstr>
      <vt:lpstr>Edit Mark Position Mask- Add new location fix for Mark</vt:lpstr>
      <vt:lpstr>Edit Mark Position Mask- Add new location fix for Mark (2)</vt:lpstr>
      <vt:lpstr>Edit Mark Position Mask-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Pflueger, Maximilian</cp:lastModifiedBy>
  <cp:revision>576</cp:revision>
  <dcterms:created xsi:type="dcterms:W3CDTF">2013-03-18T12:38:06Z</dcterms:created>
  <dcterms:modified xsi:type="dcterms:W3CDTF">2017-03-17T13:23:51Z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3" name="_NewReviewCycle">
    <vt:lpwstr/>
  </property>
</Properties>
</file>